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56" r:id="rId2"/>
    <p:sldId id="265" r:id="rId3"/>
    <p:sldId id="258" r:id="rId4"/>
    <p:sldId id="260" r:id="rId5"/>
    <p:sldId id="259" r:id="rId6"/>
    <p:sldId id="261" r:id="rId7"/>
    <p:sldId id="26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86871" autoAdjust="0"/>
  </p:normalViewPr>
  <p:slideViewPr>
    <p:cSldViewPr>
      <p:cViewPr>
        <p:scale>
          <a:sx n="77" d="100"/>
          <a:sy n="77" d="100"/>
        </p:scale>
        <p:origin x="-954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E991CE-1817-45EA-A56A-D8E3ABED0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EB786-BA21-4C99-84D9-5835BAA8A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226E3-E3BC-4F38-91A0-A3EB66F5B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B65D2-17E1-4AF0-95A5-8FB5C0F86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0CFC-36AF-4222-9E9D-EA8F72A2A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270FA-1232-45C3-B3A0-BE753C3AD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C00A7-206D-4403-98D2-859C5B538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E6138-9006-428E-9154-FD8C71233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6C949-D9C6-4B16-978C-1DFB03791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940C-392C-45F5-88F3-E0449EB1A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E7568-3938-44C9-920E-25A06399D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173E4-E9CE-4F9E-ABEA-AC8BE0071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FAF79-C726-4AFA-8CAB-402811702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DFC2E71D-3514-433E-8787-0E2A13003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2" r:id="rId2"/>
    <p:sldLayoutId id="2147483810" r:id="rId3"/>
    <p:sldLayoutId id="2147483803" r:id="rId4"/>
    <p:sldLayoutId id="2147483804" r:id="rId5"/>
    <p:sldLayoutId id="2147483805" r:id="rId6"/>
    <p:sldLayoutId id="2147483806" r:id="rId7"/>
    <p:sldLayoutId id="2147483811" r:id="rId8"/>
    <p:sldLayoutId id="2147483812" r:id="rId9"/>
    <p:sldLayoutId id="2147483807" r:id="rId10"/>
    <p:sldLayoutId id="2147483808" r:id="rId11"/>
    <p:sldLayoutId id="2147483813" r:id="rId12"/>
    <p:sldLayoutId id="2147483814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Спасатель-профессия героическая</a:t>
            </a:r>
          </a:p>
        </p:txBody>
      </p:sp>
      <p:pic>
        <p:nvPicPr>
          <p:cNvPr id="8195" name="Picture 28" descr="Картинка 17 из 16893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844675"/>
            <a:ext cx="2522537" cy="4033838"/>
          </a:xfrm>
          <a:noFill/>
        </p:spPr>
      </p:pic>
      <p:pic>
        <p:nvPicPr>
          <p:cNvPr id="8196" name="Picture 30" descr="C:\Users\Луза\Desktop\-150297-32945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1844675"/>
            <a:ext cx="51593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169863" y="4365625"/>
            <a:ext cx="87852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Спасатель</a:t>
            </a:r>
            <a:r>
              <a:rPr lang="ru-RU" sz="2400"/>
              <a:t> </a:t>
            </a:r>
            <a:r>
              <a:rPr lang="ru-RU" sz="2400" b="1"/>
              <a:t>МЧС-</a:t>
            </a:r>
            <a:r>
              <a:rPr lang="ru-RU" sz="2400"/>
              <a:t>это сотрудники системы </a:t>
            </a:r>
            <a:r>
              <a:rPr lang="ru-RU" sz="2400" b="1"/>
              <a:t>Министерства</a:t>
            </a:r>
            <a:r>
              <a:rPr lang="ru-RU" sz="2400"/>
              <a:t> </a:t>
            </a:r>
            <a:r>
              <a:rPr lang="ru-RU" sz="2400" b="1"/>
              <a:t>чрезвычайных</a:t>
            </a:r>
            <a:r>
              <a:rPr lang="ru-RU" sz="2400"/>
              <a:t> </a:t>
            </a:r>
            <a:r>
              <a:rPr lang="ru-RU" sz="2400" b="1"/>
              <a:t>ситуаций</a:t>
            </a:r>
            <a:r>
              <a:rPr lang="ru-RU" sz="2400"/>
              <a:t>, которые первыми приходят людям на помощь при наводнениях, пожарах, стихийных бедствиях, авариях и при необходимости оказывают медицинские услуги пострадавшим.</a:t>
            </a:r>
          </a:p>
        </p:txBody>
      </p:sp>
      <p:pic>
        <p:nvPicPr>
          <p:cNvPr id="9219" name="Picture 2" descr="C:\Users\Луза\Desktop\nakleyka_152-MChS.1600x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82588"/>
            <a:ext cx="396081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ru-RU" sz="2000" smtClean="0"/>
          </a:p>
        </p:txBody>
      </p:sp>
      <p:sp>
        <p:nvSpPr>
          <p:cNvPr id="10244" name="Rectangle 8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sz="2000" smtClean="0"/>
          </a:p>
        </p:txBody>
      </p:sp>
      <p:sp>
        <p:nvSpPr>
          <p:cNvPr id="10245" name="Rectangle 9"/>
          <p:cNvSpPr>
            <a:spLocks noGrp="1" noChangeArrowheads="1"/>
          </p:cNvSpPr>
          <p:nvPr>
            <p:ph sz="quarter" idx="3"/>
          </p:nvPr>
        </p:nvSpPr>
        <p:spPr>
          <a:xfrm>
            <a:off x="466725" y="3933825"/>
            <a:ext cx="4040188" cy="2187575"/>
          </a:xfrm>
        </p:spPr>
        <p:txBody>
          <a:bodyPr/>
          <a:lstStyle/>
          <a:p>
            <a:endParaRPr lang="ru-RU" sz="2000" smtClean="0"/>
          </a:p>
        </p:txBody>
      </p:sp>
      <p:sp>
        <p:nvSpPr>
          <p:cNvPr id="10246" name="Rectangle 10"/>
          <p:cNvSpPr>
            <a:spLocks noGrp="1" noChangeArrowheads="1"/>
          </p:cNvSpPr>
          <p:nvPr>
            <p:ph sz="quarter" idx="4"/>
          </p:nvPr>
        </p:nvSpPr>
        <p:spPr>
          <a:xfrm>
            <a:off x="4716463" y="4005263"/>
            <a:ext cx="3678237" cy="2189162"/>
          </a:xfrm>
        </p:spPr>
        <p:txBody>
          <a:bodyPr/>
          <a:lstStyle/>
          <a:p>
            <a:endParaRPr lang="ru-RU" sz="2000" smtClean="0"/>
          </a:p>
        </p:txBody>
      </p:sp>
      <p:pic>
        <p:nvPicPr>
          <p:cNvPr id="10247" name="Picture 16" descr="Картинка 54 из 1697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57338"/>
            <a:ext cx="40322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8" descr="Картинка 65 из 1697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557338"/>
            <a:ext cx="41052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20" descr="Картинка 128 из 1697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933825"/>
            <a:ext cx="41767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22" descr="Картинка 307 из 1702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4005263"/>
            <a:ext cx="388778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Профессия спасателя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/>
              <a:t>Профессия спасателя… Обычными людьми спасателей назвать трудно. Именно спасатель может предотвратить смерть человека, избавить его от неминуемой гибели в любой чрезвычайной ситуации, вовремя прийти на помощь. Профессию спасателя можно поставить в один ряд с такими благородными  профессиями, как врач или учитель.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/>
              <a:t>Спасатель-работа для настоящих мужчин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 smtClean="0"/>
              <a:t> </a:t>
            </a:r>
            <a:br>
              <a:rPr lang="ru-RU" sz="2400" smtClean="0"/>
            </a:br>
            <a:r>
              <a:rPr lang="ru-RU" sz="6600" smtClean="0"/>
              <a:t>Спасать - работа для мужчин.  </a:t>
            </a:r>
          </a:p>
        </p:txBody>
      </p:sp>
      <p:sp>
        <p:nvSpPr>
          <p:cNvPr id="12292" name="Rectangle 10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400" smtClean="0"/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4643438" y="1628775"/>
            <a:ext cx="40386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ru-RU" sz="2000"/>
          </a:p>
        </p:txBody>
      </p:sp>
      <p:pic>
        <p:nvPicPr>
          <p:cNvPr id="12294" name="Picture 9" descr="Картинка 10 из 346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57338"/>
            <a:ext cx="421322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/>
              <a:t>Это люди, которые  постоянно отдают частичку себя другим.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000" smtClean="0"/>
              <a:t>Спасатель – это умный, сильный, мужественный и трудолюбивый человек. Спасатели работают в любое время суток, в любые погодные условия. Ни дождь, ни снег, ни град, ни ветер не пугают таких сильных людей, как спасатели. Они жертвуют своим здоровьем, а зачастую и жизнью, чтобы помочь нуждающимся в них людям.  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1557338"/>
            <a:ext cx="4038600" cy="4530725"/>
          </a:xfrm>
        </p:spPr>
        <p:txBody>
          <a:bodyPr/>
          <a:lstStyle/>
          <a:p>
            <a:endParaRPr lang="ru-RU" sz="2000" smtClean="0"/>
          </a:p>
        </p:txBody>
      </p:sp>
      <p:pic>
        <p:nvPicPr>
          <p:cNvPr id="13317" name="Picture 9" descr="Картинка 247 из 34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57338"/>
            <a:ext cx="40322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Быть спасателем- это призвание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/>
              <a:t>Цена человеческой жизни… Кто знает ее лучше? Наверное, в первую очередь-спасатель. Ведь именно он, пробираясь сквозь бетонные завалы, спускаясь под многометровую толщу воды, укрощая пламя, протягивает руку помощи тем, кто в ней нуждается. Путь спасателя труден и рискован. Но он идет по нему, чтобы в любую минуту оказаться рядом  с теми, кто попал в беду, и дать шанс на спасение.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176</TotalTime>
  <Words>163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Verdana</vt:lpstr>
      <vt:lpstr>Arial</vt:lpstr>
      <vt:lpstr>Calibri</vt:lpstr>
      <vt:lpstr>Cambria</vt:lpstr>
      <vt:lpstr>Wingdings 2</vt:lpstr>
      <vt:lpstr>Perpetua</vt:lpstr>
      <vt:lpstr>Wingdings</vt:lpstr>
      <vt:lpstr>Справедливость</vt:lpstr>
      <vt:lpstr>Спасатель-профессия героическая</vt:lpstr>
      <vt:lpstr>Слайд 2</vt:lpstr>
      <vt:lpstr> </vt:lpstr>
      <vt:lpstr>Профессия спасателя</vt:lpstr>
      <vt:lpstr>Спасатель-работа для настоящих мужчин</vt:lpstr>
      <vt:lpstr>Это люди, которые  постоянно отдают частичку себя другим. </vt:lpstr>
      <vt:lpstr>Быть спасателем- это призвание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Самая трудная и загадочная профессия – спасатель.</dc:title>
  <dc:creator>Даша</dc:creator>
  <cp:lastModifiedBy>Тимур</cp:lastModifiedBy>
  <cp:revision>7</cp:revision>
  <dcterms:created xsi:type="dcterms:W3CDTF">2012-01-10T18:50:08Z</dcterms:created>
  <dcterms:modified xsi:type="dcterms:W3CDTF">2018-04-22T15:36:19Z</dcterms:modified>
</cp:coreProperties>
</file>