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5" d="100"/>
          <a:sy n="85" d="100"/>
        </p:scale>
        <p:origin x="-14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CE251-3B55-4905-A3DA-2C0866956126}" type="datetimeFigureOut">
              <a:rPr lang="ru-RU" smtClean="0"/>
              <a:pPr/>
              <a:t>21.06.2022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C7539-D713-4DB7-A625-1A58FCF435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682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0BB4-04FB-462E-906D-F0E634162D78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9744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51E1-64A2-491A-8686-190D2B752A4B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59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3BE67-A215-42C8-BCD2-8632EB5D0D55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1287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FF08-AAEC-497C-AD4F-1C03086904DB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47240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7FEE4-FF19-49A2-A80D-B6E6498C44D3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0541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FF83-950F-4403-8F6B-363124437094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38675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9399-F1E0-412A-99D9-EF80DB23F13A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302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63E8A-F84E-4EA9-8DF1-585374E7B94D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2843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9F17-BE19-49AA-8D2F-0D6A400D664C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45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4B89-9FDE-4907-A76E-E7AB881E6D90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66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269C-2C3C-4332-A4FD-80BE76E9A2D6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046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95371-59D7-4363-B69E-8FDBB842A88F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263334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7DD1-D44E-492E-91BD-3C0D42337664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014301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289D-C644-4F49-AF07-AEA640C17C49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52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9363-0B56-4474-B8AF-D94728BD3516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08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F11E-844E-4996-9317-C587D799D308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42132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CF7D-7ADF-4DA4-8712-49F3647AF634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26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D03A64-FDCD-4E96-AA92-2D4A600C7B31}" type="datetime1">
              <a:rPr lang="ru-RU" smtClean="0"/>
              <a:pPr/>
              <a:t>21.06.2022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B438A1-19F5-457A-BDE1-7F820D150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7430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  <p:sldLayoutId id="214748397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08EDD3-3216-3307-6AAA-7F7FC82DA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292" y="787399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Как помочь ребёнку успешно сдать экзамены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4EFB17F-F87F-A308-53E6-8F623366A8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2000" y="4795520"/>
            <a:ext cx="5080000" cy="1666240"/>
          </a:xfrm>
        </p:spPr>
        <p:txBody>
          <a:bodyPr>
            <a:normAutofit/>
          </a:bodyPr>
          <a:lstStyle/>
          <a:p>
            <a:r>
              <a:rPr kumimoji="0" lang="ru-RU" sz="4000" b="0" i="0" u="none" strike="noStrike" kern="1200" cap="all" spc="0" normalizeH="0" baseline="0" noProof="0" dirty="0">
                <a:ln w="3175" cmpd="sng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Памятка для родителей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7" name="Номер слайда 36">
            <a:extLst>
              <a:ext uri="{FF2B5EF4-FFF2-40B4-BE49-F238E27FC236}">
                <a16:creationId xmlns:a16="http://schemas.microsoft.com/office/drawing/2014/main" xmlns="" id="{01C5E230-52BF-02A8-6039-6D5F3462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005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A78E9F5-4507-C61D-A73F-C42690B08832}"/>
              </a:ext>
            </a:extLst>
          </p:cNvPr>
          <p:cNvSpPr txBox="1"/>
          <p:nvPr/>
        </p:nvSpPr>
        <p:spPr>
          <a:xfrm>
            <a:off x="672353" y="1149260"/>
            <a:ext cx="11134165" cy="4154984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Не говорите ребёнку о своих страхах и тревожных предчувствиях. Помните: тревожась сами, вы увеличиваете стресс ребёнка.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  Верьте в своего ребёнка, не скупитесь на похвалу.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  Спокойно разговаривайте с ребёнком об экзаменах, выслушивайте его опасения и предлагайте решения, а не поучайте.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  Делитесь опытом по преодолению трудностей, рассказывайте о том, как вы справляетесь со сложными для вас ситуациями.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   Помните: количество полученных баллов на ОГЭ, ЕГЭ не является совершенным измерением возможностей вашего ребёнка.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      Контролируйте режим ребёнка, не давайте ребёнку переутомляться.</a:t>
            </a: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xmlns="" id="{0087AEFE-BBE1-2556-C05B-728DFCB8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23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948BED-0F6F-0ABF-1499-E78E365E85B5}"/>
              </a:ext>
            </a:extLst>
          </p:cNvPr>
          <p:cNvSpPr txBox="1"/>
          <p:nvPr/>
        </p:nvSpPr>
        <p:spPr>
          <a:xfrm>
            <a:off x="824753" y="259975"/>
            <a:ext cx="1103555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•</a:t>
            </a:r>
            <a:r>
              <a:rPr lang="ru-RU" sz="2800" dirty="0"/>
              <a:t>         </a:t>
            </a:r>
            <a:r>
              <a:rPr lang="ru-RU" sz="2800" dirty="0">
                <a:solidFill>
                  <a:schemeClr val="bg1"/>
                </a:solidFill>
              </a:rPr>
              <a:t>Не тревожьтесь о количестве баллов, которые ребенок получит на экзамене, и не критикуйте ребенка после экзамена. Окажите поддержку в любом случае. Внушайте ребенку мысль, что количество баллов не является совершенным измерением его возможностей.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•         Не повышайте тревожность ребенка накануне экзаменов - это может отрицательно сказаться на результате тестирования. 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"сорваться".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•         В процессе подготовки к экзаменам подбадривайте ребенка, хвалите его за то, что он делает хорошо.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E276A47-5DC8-E344-0DB4-4C14C26E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52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382EF84-74C8-DD9A-0492-69747FD7CFD2}"/>
              </a:ext>
            </a:extLst>
          </p:cNvPr>
          <p:cNvSpPr txBox="1"/>
          <p:nvPr/>
        </p:nvSpPr>
        <p:spPr>
          <a:xfrm>
            <a:off x="1331258" y="448235"/>
            <a:ext cx="1034975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•         </a:t>
            </a:r>
            <a:r>
              <a:rPr lang="ru-RU" sz="2800" dirty="0">
                <a:solidFill>
                  <a:schemeClr val="bg1"/>
                </a:solidFill>
              </a:rPr>
              <a:t>Повышайте его уверенность в себе, так как чем больше ребенок боится неудачи, тем более вероятности допущения ошибок.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•         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•         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переутомлением.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•         Обеспечьте дома удобное место для занятий, проследите, чтобы никто из домашних не мешал.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7D9D515-D9E0-B334-7E2A-88EFD386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798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4F8CD2-F21D-1FAC-A424-B8A97C7CDB38}"/>
              </a:ext>
            </a:extLst>
          </p:cNvPr>
          <p:cNvSpPr txBox="1"/>
          <p:nvPr/>
        </p:nvSpPr>
        <p:spPr>
          <a:xfrm>
            <a:off x="618565" y="1120588"/>
            <a:ext cx="1060524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•  </a:t>
            </a:r>
            <a:r>
              <a:rPr lang="ru-RU" sz="2800" dirty="0"/>
              <a:t>       </a:t>
            </a:r>
            <a:r>
              <a:rPr lang="ru-RU" sz="2800" dirty="0">
                <a:solidFill>
                  <a:schemeClr val="bg1"/>
                </a:solidFill>
              </a:rPr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</a:t>
            </a:r>
          </a:p>
          <a:p>
            <a:r>
              <a:rPr lang="ru-RU" sz="2800" dirty="0">
                <a:solidFill>
                  <a:schemeClr val="bg1"/>
                </a:solidFill>
              </a:rPr>
              <a:t>•         Накануне экзамена обеспечьте ребенку полноценный отдых, он должен отдохнуть и как следует выспаться.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7C8E60B-3EBC-F3F3-F7F7-3CF6DEB9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438A1-19F5-457A-BDE1-7F820D150F8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962557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149</TotalTime>
  <Words>340</Words>
  <Application>Microsoft Office PowerPoint</Application>
  <PresentationFormat>Произвольный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Сектор</vt:lpstr>
      <vt:lpstr>Как помочь ребёнку успешно сдать экзамены  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ребёнку успешно сдать экзамены  </dc:title>
  <dc:creator>Zalina Dzgoeva</dc:creator>
  <cp:lastModifiedBy>Acer</cp:lastModifiedBy>
  <cp:revision>2</cp:revision>
  <dcterms:created xsi:type="dcterms:W3CDTF">2022-06-17T14:12:15Z</dcterms:created>
  <dcterms:modified xsi:type="dcterms:W3CDTF">2022-06-21T06:42:47Z</dcterms:modified>
</cp:coreProperties>
</file>