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9457-D29D-4F55-AF0F-901CB36B16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60E-B20A-47BF-B765-CCA225279C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Финансовый план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одер ж ание: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Текущие финансовые планы разрабатываются на основе данных, которые характеризуют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екущее планирование хозяйственной деятельности предприятия состоит в разработке трёх документов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ан движения денежных средств. Представляет собой собственно план финансирования, который составляется на год с разбивкой по кварталам. План движения денежных средств отражает денежные потоки: притоки и оттоки денежных средств, в том числе все направления расходования средст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елью разработки плана движения денежных средств является:  1. Определение объема источников формирования финансовых ресурсов предприятия. 2. распределение финансовых ресурсов по видам и направлениям его хозяйственной деятельности. 3. обеспечение постоянной платежеспособности предприятия на всех этапах планового периода. В плане должна быть обеспечена четкая взаимосвязь показателей остатка денежных средств на начало периода, их поступления в плановом периоде, их расходования в плановом периоде и остатка денежных средств на конец период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ан отчета о прибылях и убытках  Ряд показателей плана служит исходной базой разработки других видов текущих финансовых планов. Цель разработки плана отчета о прибылях и убытках:  определение суммы чистой прибыли по операционной деятельности предприят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ан отчета о прибылях и убытках  Ряд показателей плана служит исходной базой разработки других видов текущих финансовых планов. Цель разработки плана отчета о прибылях и убытках:  определение суммы чистой прибыли по операционной деятельности предприят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ан бухгалтерского баланса Отражает результаты прогнозирования состава активов и структуры используемого капитала предприятия на конец планового периода. Целью разработки балансового плана является: 1. Определение необходимого прироста отдельных видов активов с обеспечением их внутренней сбалансированности. 2. Формирование оптимальной структуры капитала, которая обеспечивала бы достаточную финансовую устойчивость предприятия в предстоящем период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перативное финансовое планирование. Оперативное планирование дополняет текущее. Оперативный план необходим для обеспечения финансового успеха предприятия и в целях контроля за поступлением фактической выручки на расчетный счет и расходованием наличных финансовых ресурсо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перативное финансовое планирование включает составление и исполнение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перативное финансовое планирование включает составление и исполнение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инансовый план предприятия – это документ, отражающий объем поступления и расходования денежных средств предприятия и обосновывающий реальность поставленных задач. Основная цель финансового плана  состоит в том, чтобы сбалансировать намечаемые расходы предприятия с финансовыми возможностями, для сохранения финансового равновесия предприят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атежный календарь составляется обычно на предстоящий месяц (в разбивке по дням, неделям и декадам). Состоит из двух разделов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ссовый план – это план оборота наличных средств, отражающий поступление и выплату наличных денег через кассу предприятия. Кассовый план предприятия имеет четыре раздела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едитный план  - план поступления кредитных средств, план выплаты процентов, план возврата ссуд в намеченные договором сроки. Целью кредитного плана  является поддержание пропорций, заложенных в производственно-финансовых планах, и содействие решению поставленных планов и задач. Кредитный план состоит из активной и пассивной частей. В пассивной части предусматривают кредитные ресурсы (например, средства банков, средства других предприятий, бюджетные средства и т.п.), а в активной их размещение (направление)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ключительным этапом финансового планирования является составление сводной аналитической записки, в котор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дачи финансового планиров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иды финансового планиров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атегическое финансовое планирование Процесс стратегического планирования  является инструментом, помогающим в принятии управленческих решений. Его задача обеспечить нововведения и изменения в организации в достаточной степени. НО!  Стратегические планы могут быть мало эффективными . Причины этого: неверные предположения, чересчур оптимистичные прогнозы и другие подобные решения. Такой стратегический план может привести к серьезным проблемам в организаци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сновной целевой функцией стратегического планирования становится обеспечение долгосрочной конкурентоспособности . Это обусловливает прочность и устойчивость объекта управления на рынке. Другая основная функция – информационно-ориентирующая . Здесь ключевая задача заключается в том, чтобы дать ориентиры для работников организации, которые, с одной стороны, соответствовали бы их интересам, а с другой стороны, способствовали достижению основных результатов план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жной особенностью формирования системы стратегического планирования становится механизм адаптации планов организации к меняющимся внешним условиям развития. Адаптивный характер планов предполагает, что они должны быть достаточно гибкими и должны легко приспосабливаться к неожиданным изменениям внешних факторов, т.е. все виды планов должны предусматривать действия на случай непредвиденных обстоятельст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жной особенностью формирования системы стратегического планирования становится механизм адаптации планов организации к меняющимся внешним условиям развития. Адаптивный характер планов предполагает, что они должны быть достаточно гибкими и должны легко приспосабливаться к неожиданным изменениям внешних факторов, т.е. все виды планов должны предусматривать действия на случай непредвиденных обстоятельст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екущее финансовое планирование. Текущее финансовое планирование является планированием осуществления. Текущий финансовый план составляется на период, равный одному году. Система текущего планирования финансовой деятельности фирмы основывается на разработанной финансовой стратегии и финансовой политике по отдельным аспектам финансовой деятельности. Производится увязка каждого вида вложений с источником финансирован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Финансовый план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план</dc:title>
  <dc:creator>Феликс</dc:creator>
  <cp:lastModifiedBy>Феликс</cp:lastModifiedBy>
  <cp:revision>1</cp:revision>
  <dcterms:created xsi:type="dcterms:W3CDTF">2019-09-20T13:20:00Z</dcterms:created>
  <dcterms:modified xsi:type="dcterms:W3CDTF">2019-09-20T13:26:10Z</dcterms:modified>
</cp:coreProperties>
</file>